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946554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жауын-шашынсыз. Солтүстік-батыстан, </a:t>
            </a:r>
            <a:r>
              <a:rPr lang="kk-KZ" altLang="ru-RU" sz="1200" dirty="0">
                <a:latin typeface="Times New Roman" panose="02020603050405020304" pitchFamily="18" charset="0"/>
                <a:cs typeface="Times New Roman" panose="02020603050405020304" pitchFamily="18" charset="0"/>
              </a:rPr>
              <a:t>солтүстіктен жел соғады, түнде </a:t>
            </a:r>
            <a:r>
              <a:rPr lang="kk-KZ" altLang="ru-RU" sz="1200" dirty="0">
                <a:latin typeface="Times New Roman" panose="02020603050405020304" pitchFamily="18" charset="0"/>
                <a:cs typeface="Times New Roman" panose="02020603050405020304" pitchFamily="18" charset="0"/>
              </a:rPr>
              <a:t>күші 4–9</a:t>
            </a:r>
            <a:r>
              <a:rPr lang="kk-KZ" altLang="ru-RU" sz="1200" dirty="0">
                <a:latin typeface="Times New Roman" panose="02020603050405020304" pitchFamily="18" charset="0"/>
                <a:cs typeface="Times New Roman" panose="02020603050405020304" pitchFamily="18" charset="0"/>
              </a:rPr>
              <a:t>, күндіз 9–14 м/с. Ауа температурасы түнде 0–2, күндіз 10–12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12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smtClean="0">
                <a:latin typeface="Times New Roman" panose="02020603050405020304" pitchFamily="18" charset="0"/>
                <a:cs typeface="Times New Roman" panose="02020603050405020304" pitchFamily="18" charset="0"/>
              </a:rPr>
              <a:t>үсік</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551095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28248</TotalTime>
  <Words>595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5291</cp:revision>
  <cp:lastPrinted>2021-07-01T07:38:07Z</cp:lastPrinted>
  <dcterms:created xsi:type="dcterms:W3CDTF">2018-03-27T06:03:00Z</dcterms:created>
  <dcterms:modified xsi:type="dcterms:W3CDTF">2026-05-10T07:48:21Z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